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337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2519679"/>
            <a:ext cx="10590790" cy="3213178"/>
          </a:xfrm>
        </p:spPr>
        <p:txBody>
          <a:bodyPr anchor="b"/>
          <a:lstStyle>
            <a:lvl1pPr>
              <a:defRPr sz="64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2190781" y="2150669"/>
            <a:ext cx="1188719" cy="3657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0742372" y="3873399"/>
            <a:ext cx="4631754" cy="36576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3049" y="354876"/>
            <a:ext cx="1005839" cy="921224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20578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5963912"/>
            <a:ext cx="10590791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5" y="822960"/>
            <a:ext cx="10590791" cy="4114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6643998"/>
            <a:ext cx="10590790" cy="592454"/>
          </a:xfrm>
        </p:spPr>
        <p:txBody>
          <a:bodyPr>
            <a:normAutofit/>
          </a:bodyPr>
          <a:lstStyle>
            <a:lvl1pPr marL="0" indent="0">
              <a:buNone/>
              <a:defRPr sz="144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4306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558" y="1276101"/>
            <a:ext cx="10598179" cy="1647583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251960"/>
            <a:ext cx="10590791" cy="297180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438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1057879" y="728803"/>
            <a:ext cx="962294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1861350" y="3136545"/>
            <a:ext cx="78331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254" y="1178561"/>
            <a:ext cx="10144687" cy="3235958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335135" y="4414519"/>
            <a:ext cx="9277463" cy="41060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6" y="6035040"/>
            <a:ext cx="11093876" cy="1197428"/>
          </a:xfrm>
        </p:spPr>
        <p:txBody>
          <a:bodyPr anchor="ctr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09209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2844800"/>
            <a:ext cx="10590792" cy="218701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6029960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42313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3"/>
            <a:ext cx="377025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85944" y="3815717"/>
            <a:ext cx="3770255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5266" y="3124200"/>
            <a:ext cx="377641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415266" y="3815716"/>
            <a:ext cx="3776411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65762" y="3124201"/>
            <a:ext cx="377487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9465995" y="3815715"/>
            <a:ext cx="3774643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284765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326881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2335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439413"/>
            <a:ext cx="366052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01464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85945" y="6130927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2638" y="5439413"/>
            <a:ext cx="3660526" cy="691516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698155" y="3124200"/>
            <a:ext cx="3229492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484206" y="6130926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79331" y="5439414"/>
            <a:ext cx="366131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95637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79330" y="6130925"/>
            <a:ext cx="3661315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5286997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357362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73333" y="7670206"/>
            <a:ext cx="4373138" cy="36576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83653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3124200"/>
            <a:ext cx="10590791" cy="4099560"/>
          </a:xfrm>
        </p:spPr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34527" y="7670206"/>
            <a:ext cx="1188719" cy="36575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3797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2283" y="1534160"/>
            <a:ext cx="1691958" cy="5698308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1534160"/>
            <a:ext cx="7507230" cy="569830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783725" y="7670206"/>
            <a:ext cx="1190562" cy="36575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1061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1802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945" y="3124200"/>
            <a:ext cx="10590791" cy="40995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3250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213174"/>
            <a:ext cx="5221230" cy="2740589"/>
          </a:xfrm>
        </p:spPr>
        <p:txBody>
          <a:bodyPr anchor="ctr"/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671" y="3213173"/>
            <a:ext cx="4509054" cy="2740589"/>
          </a:xfrm>
        </p:spPr>
        <p:txBody>
          <a:bodyPr anchor="ctr"/>
          <a:lstStyle>
            <a:lvl1pPr marL="0" indent="0" algn="l">
              <a:buNone/>
              <a:defRPr sz="24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8457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5945" y="3124201"/>
            <a:ext cx="5790190" cy="4099561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50455" y="3124200"/>
            <a:ext cx="5790191" cy="40995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356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3124200"/>
            <a:ext cx="579018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5945" y="3815715"/>
            <a:ext cx="5790190" cy="340804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50455" y="3124200"/>
            <a:ext cx="579019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50455" y="3815715"/>
            <a:ext cx="5790191" cy="3408047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3862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13696" cy="848357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180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9147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1554480"/>
            <a:ext cx="3351790" cy="192024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7375" y="1737360"/>
            <a:ext cx="6228079" cy="54864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3755137"/>
            <a:ext cx="3351790" cy="3474719"/>
          </a:xfrm>
        </p:spPr>
        <p:txBody>
          <a:bodyPr/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03303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2032000"/>
            <a:ext cx="4638161" cy="208280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57444" y="1371600"/>
            <a:ext cx="3872632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marL="0" lvl="0" indent="0" algn="ctr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4389120"/>
            <a:ext cx="4631054" cy="1645920"/>
          </a:xfrm>
        </p:spPr>
        <p:txBody>
          <a:bodyPr>
            <a:normAutofit/>
          </a:bodyPr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51072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385945" y="1168402"/>
            <a:ext cx="10513696" cy="8483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0"/>
            <a:ext cx="10513696" cy="4099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83725" y="7670206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3333" y="7670206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08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sldNum="0" hdr="0" ftr="0" dt="0"/>
  <p:txStyles>
    <p:titleStyle>
      <a:lvl1pPr algn="l" defTabSz="548640" rtl="0" eaLnBrk="1" latinLnBrk="1" hangingPunct="1">
        <a:spcBef>
          <a:spcPct val="0"/>
        </a:spcBef>
        <a:buNone/>
        <a:defRPr sz="432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1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1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1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1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1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1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1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1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1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5" name="Text 2"/>
          <p:cNvSpPr/>
          <p:nvPr/>
        </p:nvSpPr>
        <p:spPr>
          <a:xfrm>
            <a:off x="833199" y="2238970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소득 예측 해커톤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3530441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13575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33199" y="4824413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KUGGLE  10기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33199" y="5574149"/>
            <a:ext cx="34032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1조 김동환 김명훈 우동협</a:t>
            </a:r>
            <a:endParaRPr lang="en-US" sz="2624" dirty="0"/>
          </a:p>
        </p:txBody>
      </p:sp>
      <p:pic>
        <p:nvPicPr>
          <p:cNvPr id="10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AD95386A-CB2C-46DD-A6ED-8E94BCBE8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1149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학습 데이터 전처리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761298"/>
            <a:ext cx="5893832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train_data에서 종속변수 income이 이상치(2500이상)에 해당하는 행 제거</a:t>
            </a:r>
            <a:endParaRPr lang="en-US" sz="2624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417" y="2789039"/>
            <a:ext cx="4118491" cy="2605683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5894546"/>
            <a:ext cx="10554414" cy="8234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62960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학습 데이터 전처리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879408"/>
            <a:ext cx="5893832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train_data에서 종속변수 income이 이상치(2500이상)에 해당하는 행 제거</a:t>
            </a:r>
            <a:endParaRPr lang="en-US" sz="2624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417" y="2907149"/>
            <a:ext cx="4118491" cy="2369582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5776555"/>
            <a:ext cx="10554414" cy="8234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0947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학습 데이터 전처리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759273"/>
            <a:ext cx="3674626" cy="1249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train_data에 대하여 get_dummies메소드를 이용하여 원 핫 인코딩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037993" y="4230886"/>
            <a:ext cx="367462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4836200"/>
            <a:ext cx="3674626" cy="1378863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211" y="2787015"/>
            <a:ext cx="6337697" cy="36831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87893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학습 데이터 전처리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906560"/>
            <a:ext cx="70277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학습데이터에 종속변수가 들어있으면 안되므로 제거</a:t>
            </a:r>
            <a:endParaRPr lang="en-US" sz="2624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4656296"/>
            <a:ext cx="9498925" cy="69425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194441" y="593646"/>
            <a:ext cx="5390198" cy="6736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05"/>
              </a:lnSpc>
              <a:buNone/>
            </a:pPr>
            <a:r>
              <a:rPr lang="en-US" sz="424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lightGBM 모델 학습</a:t>
            </a:r>
            <a:endParaRPr lang="en-US" sz="4244" dirty="0"/>
          </a:p>
        </p:txBody>
      </p:sp>
      <p:sp>
        <p:nvSpPr>
          <p:cNvPr id="5" name="Text 3"/>
          <p:cNvSpPr/>
          <p:nvPr/>
        </p:nvSpPr>
        <p:spPr>
          <a:xfrm>
            <a:off x="2194441" y="1784628"/>
            <a:ext cx="4642366" cy="3449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6"/>
              </a:lnSpc>
              <a:buNone/>
            </a:pPr>
            <a:endParaRPr lang="en-US" sz="1698" dirty="0"/>
          </a:p>
        </p:txBody>
      </p:sp>
      <p:sp>
        <p:nvSpPr>
          <p:cNvPr id="6" name="Text 4"/>
          <p:cNvSpPr/>
          <p:nvPr/>
        </p:nvSpPr>
        <p:spPr>
          <a:xfrm>
            <a:off x="2194441" y="2345055"/>
            <a:ext cx="3546872" cy="4042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3"/>
              </a:lnSpc>
              <a:buNone/>
            </a:pPr>
            <a:r>
              <a:rPr lang="en-US" sz="2547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모델 이용을 위한 기본 세팅</a:t>
            </a:r>
            <a:endParaRPr lang="en-US" sz="2547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828" y="1833205"/>
            <a:ext cx="4276249" cy="2088356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441" y="4406622"/>
            <a:ext cx="10241518" cy="32293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2197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lightGBM 모델 학습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549604"/>
            <a:ext cx="511754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랜덤서치를 통한 하이처파라미터 튜닝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037993" y="3499247"/>
            <a:ext cx="65596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4104561"/>
            <a:ext cx="6554867" cy="2353151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215" y="3549253"/>
            <a:ext cx="3452693" cy="26931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2388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테스트 데이터 전처리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801422"/>
            <a:ext cx="7110293" cy="3468886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046" y="2801422"/>
            <a:ext cx="2897862" cy="309907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702046" y="6150412"/>
            <a:ext cx="28978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40923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테스트 데이터 전처리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659029"/>
            <a:ext cx="3785592" cy="16659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실제 제출용 데이터의 행을 제거할 수 없으므로 Income이 0이 되기로 판정한 행번호 목록을 작성</a:t>
            </a:r>
            <a:endParaRPr lang="en-US" sz="2624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178" y="3686770"/>
            <a:ext cx="6226731" cy="132826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373178" y="5264944"/>
            <a:ext cx="622673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1078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테스트 데이터 전처리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760583"/>
            <a:ext cx="5339001" cy="24988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범주형 데이터를 담은 열들에서 train_data에는 있고 test_data에는 없는 범주가 있어 원핫 인코딩 시 열의 개수가 맞지 않는 문제 발생 -&gt; 각 데이터의 열들을 비교하여 각 데이터를 구성하는 열들이 같아지도록 조정</a:t>
            </a:r>
            <a:endParaRPr lang="en-US" sz="2624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586" y="2788325"/>
            <a:ext cx="4673322" cy="312527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26586" y="6163508"/>
            <a:ext cx="467332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687943"/>
            <a:ext cx="714613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LightGBM 모델을 이용한 예측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1937742"/>
            <a:ext cx="6115764" cy="16659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모델을 이용해 Income을 산출하고 Income을 0으로 처리하기로한 행과 예측값이 음수인 행들의 Income을 전부 0으로 처리</a:t>
            </a:r>
            <a:endParaRPr lang="en-US" sz="2624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350" y="1965484"/>
            <a:ext cx="3814405" cy="287274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5338048"/>
            <a:ext cx="8283059" cy="22034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6912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사전 준비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707838"/>
            <a:ext cx="5166122" cy="3952518"/>
          </a:xfrm>
          <a:prstGeom prst="roundRect">
            <a:avLst>
              <a:gd name="adj" fmla="val 253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67783" y="293762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라이브러리 Import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83" y="3418046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Numpy, Pandas, Matplotlib, Seaborn 등의 라이브러리를 불러와 데이터 분석을 준비합니다.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267783" y="4262080"/>
            <a:ext cx="4706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267783" y="4750713"/>
            <a:ext cx="4706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267783" y="52393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학습 데이터 Load</a:t>
            </a:r>
            <a:endParaRPr lang="en-US" sz="2187" dirty="0"/>
          </a:p>
        </p:txBody>
      </p:sp>
      <p:sp>
        <p:nvSpPr>
          <p:cNvPr id="11" name="Text 9"/>
          <p:cNvSpPr/>
          <p:nvPr/>
        </p:nvSpPr>
        <p:spPr>
          <a:xfrm>
            <a:off x="2267783" y="5719763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train.csv 파일을 읽어와 train_data 변수에 저장합니다.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6285" y="2707838"/>
            <a:ext cx="5166122" cy="3952518"/>
          </a:xfrm>
          <a:prstGeom prst="roundRect">
            <a:avLst>
              <a:gd name="adj" fmla="val 253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076" y="2937629"/>
            <a:ext cx="4706541" cy="1627227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7656076" y="4814768"/>
            <a:ext cx="4706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743" y="5420082"/>
            <a:ext cx="4703207" cy="44886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94485"/>
            <a:ext cx="714613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LightGBM 모델을 이용한 예측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844284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제출 파일 산출</a:t>
            </a:r>
            <a:endParaRPr lang="en-US" sz="3499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649623"/>
            <a:ext cx="5888236" cy="273558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417" y="2872026"/>
            <a:ext cx="4118491" cy="247102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441615"/>
            <a:ext cx="56488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33199" y="3046928"/>
            <a:ext cx="56488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3735586"/>
            <a:ext cx="56488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감사합니다</a:t>
            </a:r>
            <a:endParaRPr lang="en-US" sz="6036" dirty="0"/>
          </a:p>
        </p:txBody>
      </p:sp>
      <p:sp>
        <p:nvSpPr>
          <p:cNvPr id="8" name="Text 5"/>
          <p:cNvSpPr/>
          <p:nvPr/>
        </p:nvSpPr>
        <p:spPr>
          <a:xfrm>
            <a:off x="833199" y="5027057"/>
            <a:ext cx="56488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33199" y="5632371"/>
            <a:ext cx="56488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63615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학습 데이터 전처리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1885950"/>
            <a:ext cx="381166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부모의 출신 국가를 대륙으로 매핑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2455307"/>
            <a:ext cx="53612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근거: 출신 국가가 너무 다양하여 대륙으로 매핑</a:t>
            </a:r>
            <a:endParaRPr lang="en-US" sz="2187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080" y="1913692"/>
            <a:ext cx="2592229" cy="265830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591080" y="4821912"/>
            <a:ext cx="300882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5627132"/>
            <a:ext cx="9789081" cy="19661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42267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학습 데이터 전처리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672477"/>
            <a:ext cx="468903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본인의 출신 국가를 US와 Others로 분류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3241834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근거: US 출신이 압도적으로 많아 다음과 같이  분류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263" y="2661166"/>
            <a:ext cx="4939189" cy="2666286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5965865"/>
            <a:ext cx="10554414" cy="8409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1530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학습 데이터 전처리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765108"/>
            <a:ext cx="53993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Age가 17~75(경제활동인구)를 제외한 행 제거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3334464"/>
            <a:ext cx="578286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근거: 경제 활동 인구를 제외한 연령대에서 income=0인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993" y="3889772"/>
            <a:ext cx="578286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행이 차지하는 비율이 압도적으로 많다.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451" y="2792849"/>
            <a:ext cx="3764994" cy="2865358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6158032"/>
            <a:ext cx="10554414" cy="5562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7019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학습 데이터 전처리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797731"/>
            <a:ext cx="3157538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ID열은 income과 무관하므로 제거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5745123" y="2797731"/>
            <a:ext cx="2601516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Gender 열의 'M' and 'F'를 0 과 1로 매핑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8896231" y="2797731"/>
            <a:ext cx="3711178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'Gains', 'Losses', 'Dividends', 'Household_Status', 'Income_Status' 열 제거</a:t>
            </a:r>
            <a:endParaRPr lang="en-US" sz="2187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4830485"/>
            <a:ext cx="5006221" cy="371832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06" y="4830485"/>
            <a:ext cx="5006221" cy="309920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993" y="5702141"/>
            <a:ext cx="10554414" cy="9572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17752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학습 데이터 전처리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427327"/>
            <a:ext cx="655962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Employment Status 열에서 'Not Working'이거나 'Seeking Full-Time'에 해당하는 행 제거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3343870"/>
            <a:ext cx="655962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근거: Not Working과 Seeking Full-Time에서 income=0인 행이 차지하는 비율이 압도적으로 많다.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215" y="2455069"/>
            <a:ext cx="3452693" cy="3132892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6087785"/>
            <a:ext cx="10554414" cy="9642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21848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학습 데이터 전처리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468285"/>
            <a:ext cx="4895255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Industry_Status열에서 "Armed Forces"이거나 "Not in universe or children"에 해당하는 행 제거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3732014"/>
            <a:ext cx="489525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근거: Armed Forces와 Not in universe or children에서 Income=0이 명백하다.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840" y="2496026"/>
            <a:ext cx="5117068" cy="264021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82840" y="5386149"/>
            <a:ext cx="511706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6191369"/>
            <a:ext cx="10554414" cy="8197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80962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학습 데이터 전처리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059424"/>
            <a:ext cx="5893832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'Education_Status'열의 범주의 수가 너무 많아 유사한 의미의 범주로 병합</a:t>
            </a:r>
            <a:endParaRPr lang="en-US" sz="2624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417" y="2087166"/>
            <a:ext cx="4118491" cy="2605683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5192673"/>
            <a:ext cx="10554414" cy="2227302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(회의실)">
  <a:themeElements>
    <a:clrScheme name="이온(회의실)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이온(회의실)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(회의실)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</TotalTime>
  <Words>429</Words>
  <Application>Microsoft Office PowerPoint</Application>
  <PresentationFormat>사용자 지정</PresentationFormat>
  <Paragraphs>73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Poppins</vt:lpstr>
      <vt:lpstr>Roboto</vt:lpstr>
      <vt:lpstr>맑은 고딕</vt:lpstr>
      <vt:lpstr>Arial</vt:lpstr>
      <vt:lpstr>Century Gothic</vt:lpstr>
      <vt:lpstr>Wingdings 3</vt:lpstr>
      <vt:lpstr>이온(회의실)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sec</cp:lastModifiedBy>
  <cp:revision>2</cp:revision>
  <dcterms:created xsi:type="dcterms:W3CDTF">2024-04-08T16:24:23Z</dcterms:created>
  <dcterms:modified xsi:type="dcterms:W3CDTF">2024-04-08T16:41:07Z</dcterms:modified>
</cp:coreProperties>
</file>